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59" autoAdjust="0"/>
    <p:restoredTop sz="94660"/>
  </p:normalViewPr>
  <p:slideViewPr>
    <p:cSldViewPr snapToGrid="0">
      <p:cViewPr varScale="1">
        <p:scale>
          <a:sx n="68" d="100"/>
          <a:sy n="68" d="100"/>
        </p:scale>
        <p:origin x="8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CD555-D78F-44AC-A1C8-7BB65EA64596}" type="datetimeFigureOut">
              <a:rPr lang="it-IT" smtClean="0"/>
              <a:t>24/03/2017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D7A23C-EC33-400A-BD57-ED90F4C0B8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9563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Foto Laura da bambina e foto attuale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D7A23C-EC33-400A-BD57-ED90F4C0B89F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3864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5FA81-1A40-489D-8BC8-C9792258A65D}" type="datetimeFigureOut">
              <a:rPr lang="it-IT" smtClean="0"/>
              <a:t>24/03/2017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E0EC-6284-4689-A433-6DF6CC2B6A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3079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5FA81-1A40-489D-8BC8-C9792258A65D}" type="datetimeFigureOut">
              <a:rPr lang="it-IT" smtClean="0"/>
              <a:t>24/03/2017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E0EC-6284-4689-A433-6DF6CC2B6A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1298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5FA81-1A40-489D-8BC8-C9792258A65D}" type="datetimeFigureOut">
              <a:rPr lang="it-IT" smtClean="0"/>
              <a:t>24/03/2017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E0EC-6284-4689-A433-6DF6CC2B6A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8896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5FA81-1A40-489D-8BC8-C9792258A65D}" type="datetimeFigureOut">
              <a:rPr lang="it-IT" smtClean="0"/>
              <a:t>24/03/2017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E0EC-6284-4689-A433-6DF6CC2B6A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7620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5FA81-1A40-489D-8BC8-C9792258A65D}" type="datetimeFigureOut">
              <a:rPr lang="it-IT" smtClean="0"/>
              <a:t>24/03/2017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E0EC-6284-4689-A433-6DF6CC2B6A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4465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5FA81-1A40-489D-8BC8-C9792258A65D}" type="datetimeFigureOut">
              <a:rPr lang="it-IT" smtClean="0"/>
              <a:t>24/03/2017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E0EC-6284-4689-A433-6DF6CC2B6A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1394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5FA81-1A40-489D-8BC8-C9792258A65D}" type="datetimeFigureOut">
              <a:rPr lang="it-IT" smtClean="0"/>
              <a:t>24/03/2017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E0EC-6284-4689-A433-6DF6CC2B6A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2911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5FA81-1A40-489D-8BC8-C9792258A65D}" type="datetimeFigureOut">
              <a:rPr lang="it-IT" smtClean="0"/>
              <a:t>24/03/2017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E0EC-6284-4689-A433-6DF6CC2B6A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2154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5FA81-1A40-489D-8BC8-C9792258A65D}" type="datetimeFigureOut">
              <a:rPr lang="it-IT" smtClean="0"/>
              <a:t>24/03/2017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E0EC-6284-4689-A433-6DF6CC2B6A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4403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5FA81-1A40-489D-8BC8-C9792258A65D}" type="datetimeFigureOut">
              <a:rPr lang="it-IT" smtClean="0"/>
              <a:t>24/03/2017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E0EC-6284-4689-A433-6DF6CC2B6A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7589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5FA81-1A40-489D-8BC8-C9792258A65D}" type="datetimeFigureOut">
              <a:rPr lang="it-IT" smtClean="0"/>
              <a:t>24/03/2017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E0EC-6284-4689-A433-6DF6CC2B6A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237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5FA81-1A40-489D-8BC8-C9792258A65D}" type="datetimeFigureOut">
              <a:rPr lang="it-IT" smtClean="0"/>
              <a:t>24/03/2017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8E0EC-6284-4689-A433-6DF6CC2B6A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3020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4894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539409" y="506437"/>
            <a:ext cx="5923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70C0"/>
                </a:solidFill>
              </a:rPr>
              <a:t>L’ESPERIENZA DI IPPOTERAPIA PRESSO L’ASSOCIAZIONE FUTURA DI CREMONA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791200" y="3429000"/>
            <a:ext cx="49828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Laura Bertoletti </a:t>
            </a:r>
          </a:p>
          <a:p>
            <a:endParaRPr lang="it-IT" sz="2400" dirty="0"/>
          </a:p>
          <a:p>
            <a:endParaRPr lang="it-IT" sz="2400" dirty="0"/>
          </a:p>
          <a:p>
            <a:r>
              <a:rPr lang="it-IT" sz="2400" dirty="0"/>
              <a:t>Terapista della Riabilitazione  Equestre</a:t>
            </a:r>
          </a:p>
        </p:txBody>
      </p:sp>
    </p:spTree>
    <p:extLst>
      <p:ext uri="{BB962C8B-B14F-4D97-AF65-F5344CB8AC3E}">
        <p14:creationId xmlns:p14="http://schemas.microsoft.com/office/powerpoint/2010/main" val="409248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74388" y="309490"/>
            <a:ext cx="7568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LE SEDUTE TERAPEUTICHE SONO PREVALENTEMENTE INDIVIDUALI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53" y="1012874"/>
            <a:ext cx="5861538" cy="330429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17" y="2665023"/>
            <a:ext cx="5242560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61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249637" y="393895"/>
            <a:ext cx="4684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LA NOSTRA UTENZA E’ MOLTO VARIA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9" y="1322362"/>
            <a:ext cx="5713400" cy="322078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329" y="3300372"/>
            <a:ext cx="6324671" cy="355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44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P_20170316_16_51_01_P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9866" y="204616"/>
            <a:ext cx="9628700" cy="641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9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7838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921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10" y="343738"/>
            <a:ext cx="4748114" cy="267378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784" y="309488"/>
            <a:ext cx="4808934" cy="270803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783" y="3559126"/>
            <a:ext cx="4808934" cy="2708031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2461845" y="3145860"/>
            <a:ext cx="1603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CISCO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8888435" y="3103657"/>
            <a:ext cx="1603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RIO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2214608" y="6458801"/>
            <a:ext cx="1603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CLASSIC STAR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10" y="3643532"/>
            <a:ext cx="4808934" cy="2708031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8888434" y="6351563"/>
            <a:ext cx="1603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ROKI</a:t>
            </a:r>
          </a:p>
        </p:txBody>
      </p:sp>
    </p:spTree>
    <p:extLst>
      <p:ext uri="{BB962C8B-B14F-4D97-AF65-F5344CB8AC3E}">
        <p14:creationId xmlns:p14="http://schemas.microsoft.com/office/powerpoint/2010/main" val="338480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446" y="3528800"/>
            <a:ext cx="4733990" cy="266582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96" y="3515192"/>
            <a:ext cx="4782319" cy="269304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287" y="284003"/>
            <a:ext cx="4659045" cy="2623625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5528602" y="3026744"/>
            <a:ext cx="1603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BRIGITTA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250829" y="6313744"/>
            <a:ext cx="1603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NIZAR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8454682" y="6268943"/>
            <a:ext cx="1603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PITER</a:t>
            </a:r>
          </a:p>
        </p:txBody>
      </p:sp>
    </p:spTree>
    <p:extLst>
      <p:ext uri="{BB962C8B-B14F-4D97-AF65-F5344CB8AC3E}">
        <p14:creationId xmlns:p14="http://schemas.microsoft.com/office/powerpoint/2010/main" val="3242575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24" y="196948"/>
            <a:ext cx="5128243" cy="3953021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7235706" y="1157795"/>
            <a:ext cx="45811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VIVONO ALL’APERTO</a:t>
            </a:r>
          </a:p>
          <a:p>
            <a:endParaRPr lang="it-IT" sz="2000" dirty="0"/>
          </a:p>
          <a:p>
            <a:endParaRPr lang="it-IT" sz="2000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211" y="3615397"/>
            <a:ext cx="6480651" cy="302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72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70" y="382685"/>
            <a:ext cx="5029701" cy="261373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271" y="1498899"/>
            <a:ext cx="3868510" cy="3795421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4011026" y="3211944"/>
            <a:ext cx="3944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E HANNO SEMPRE OCCASIONI DI GIOCO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60" y="3796801"/>
            <a:ext cx="4994030" cy="280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04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32517" cy="463177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573" y="3823081"/>
            <a:ext cx="5022982" cy="283158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91916" y="1308832"/>
            <a:ext cx="5226145" cy="2946111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774895" y="773723"/>
            <a:ext cx="4637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IL CVALLO E’ UN VERO E PROPRIO PARTNER</a:t>
            </a:r>
          </a:p>
        </p:txBody>
      </p:sp>
    </p:spTree>
    <p:extLst>
      <p:ext uri="{BB962C8B-B14F-4D97-AF65-F5344CB8AC3E}">
        <p14:creationId xmlns:p14="http://schemas.microsoft.com/office/powerpoint/2010/main" val="4194099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433712" y="745588"/>
            <a:ext cx="551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AI CAVALLI VIENE CHIESTO DI LAVORARE CON NOI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48" y="1864975"/>
            <a:ext cx="6948144" cy="391684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510" y="1223824"/>
            <a:ext cx="2897945" cy="511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34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8" y="1989844"/>
            <a:ext cx="7076008" cy="3988926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36098" y="618979"/>
            <a:ext cx="7371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BASTA UNA CAREZZA O UN TOCCO PER RIPORTARE TRANQUILLITA</a:t>
            </a:r>
            <a:r>
              <a:rPr lang="it-IT" dirty="0"/>
              <a:t>’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623" y="618979"/>
            <a:ext cx="3346989" cy="594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864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78</Words>
  <Application>Microsoft Office PowerPoint</Application>
  <PresentationFormat>Widescreen</PresentationFormat>
  <Paragraphs>21</Paragraphs>
  <Slides>13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tiberio poli</dc:creator>
  <cp:lastModifiedBy>tiberio poli</cp:lastModifiedBy>
  <cp:revision>16</cp:revision>
  <dcterms:created xsi:type="dcterms:W3CDTF">2017-03-24T19:33:09Z</dcterms:created>
  <dcterms:modified xsi:type="dcterms:W3CDTF">2017-03-24T21:12:32Z</dcterms:modified>
</cp:coreProperties>
</file>